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3"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45" autoAdjust="0"/>
  </p:normalViewPr>
  <p:slideViewPr>
    <p:cSldViewPr>
      <p:cViewPr varScale="1">
        <p:scale>
          <a:sx n="63" d="100"/>
          <a:sy n="63" d="100"/>
        </p:scale>
        <p:origin x="-159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8D9D8F81-3AEB-4916-B104-BF1F691BF576}" type="datetimeFigureOut">
              <a:rPr lang="en-IN" smtClean="0"/>
              <a:t>04-10-2023</a:t>
            </a:fld>
            <a:endParaRPr lang="en-IN"/>
          </a:p>
        </p:txBody>
      </p:sp>
      <p:sp>
        <p:nvSpPr>
          <p:cNvPr id="17" name="Footer Placeholder 16"/>
          <p:cNvSpPr>
            <a:spLocks noGrp="1"/>
          </p:cNvSpPr>
          <p:nvPr>
            <p:ph type="ftr" sz="quarter" idx="11"/>
          </p:nvPr>
        </p:nvSpPr>
        <p:spPr>
          <a:xfrm>
            <a:off x="2898648" y="6355080"/>
            <a:ext cx="3474720" cy="365760"/>
          </a:xfrm>
        </p:spPr>
        <p:txBody>
          <a:bodyPr/>
          <a:lstStyle/>
          <a:p>
            <a:endParaRPr lang="en-IN"/>
          </a:p>
        </p:txBody>
      </p:sp>
      <p:sp>
        <p:nvSpPr>
          <p:cNvPr id="29" name="Slide Number Placeholder 28"/>
          <p:cNvSpPr>
            <a:spLocks noGrp="1"/>
          </p:cNvSpPr>
          <p:nvPr>
            <p:ph type="sldNum" sz="quarter" idx="12"/>
          </p:nvPr>
        </p:nvSpPr>
        <p:spPr>
          <a:xfrm>
            <a:off x="1216152" y="6355080"/>
            <a:ext cx="1219200" cy="365760"/>
          </a:xfrm>
        </p:spPr>
        <p:txBody>
          <a:bodyPr/>
          <a:lstStyle/>
          <a:p>
            <a:fld id="{F8C35FB8-9CFF-4B05-A74D-AF6B1ED8C3A9}" type="slidenum">
              <a:rPr lang="en-IN" smtClean="0"/>
              <a:t>‹#›</a:t>
            </a:fld>
            <a:endParaRPr lang="en-IN"/>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35FB8-9CFF-4B05-A74D-AF6B1ED8C3A9}" type="slidenum">
              <a:rPr lang="en-IN" smtClean="0"/>
              <a:t>‹#›</a:t>
            </a:fld>
            <a:endParaRPr lang="en-IN"/>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8D9D8F81-3AEB-4916-B104-BF1F691BF576}" type="datetimeFigureOut">
              <a:rPr lang="en-IN" smtClean="0"/>
              <a:t>04-10-2023</a:t>
            </a:fld>
            <a:endParaRPr lang="en-IN"/>
          </a:p>
        </p:txBody>
      </p:sp>
      <p:sp>
        <p:nvSpPr>
          <p:cNvPr id="5" name="Footer Placeholder 4"/>
          <p:cNvSpPr>
            <a:spLocks noGrp="1"/>
          </p:cNvSpPr>
          <p:nvPr>
            <p:ph type="ftr" sz="quarter" idx="11"/>
          </p:nvPr>
        </p:nvSpPr>
        <p:spPr>
          <a:xfrm>
            <a:off x="2898648" y="6355080"/>
            <a:ext cx="3474720" cy="365760"/>
          </a:xfrm>
        </p:spPr>
        <p:txBody>
          <a:bodyPr/>
          <a:lstStyle/>
          <a:p>
            <a:endParaRPr lang="en-IN"/>
          </a:p>
        </p:txBody>
      </p:sp>
      <p:sp>
        <p:nvSpPr>
          <p:cNvPr id="6" name="Slide Number Placeholder 5"/>
          <p:cNvSpPr>
            <a:spLocks noGrp="1"/>
          </p:cNvSpPr>
          <p:nvPr>
            <p:ph type="sldNum" sz="quarter" idx="12"/>
          </p:nvPr>
        </p:nvSpPr>
        <p:spPr>
          <a:xfrm>
            <a:off x="1069848" y="6355080"/>
            <a:ext cx="1520952" cy="365760"/>
          </a:xfrm>
        </p:spPr>
        <p:txBody>
          <a:bodyPr/>
          <a:lstStyle/>
          <a:p>
            <a:fld id="{F8C35FB8-9CFF-4B05-A74D-AF6B1ED8C3A9}" type="slidenum">
              <a:rPr lang="en-IN" smtClean="0"/>
              <a:t>‹#›</a:t>
            </a:fld>
            <a:endParaRPr lang="en-IN"/>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D9D8F81-3AEB-4916-B104-BF1F691BF576}" type="datetimeFigureOut">
              <a:rPr lang="en-IN" smtClean="0"/>
              <a:t>04-10-2023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8C35FB8-9CFF-4B05-A74D-AF6B1ED8C3A9}" type="slidenum">
              <a:rPr lang="en-IN" smtClean="0"/>
              <a:t>‹#›</a:t>
            </a:fld>
            <a:endParaRPr lang="en-IN"/>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D9D8F81-3AEB-4916-B104-BF1F691BF576}" type="datetimeFigureOut">
              <a:rPr lang="en-IN" smtClean="0"/>
              <a:t>04-10-2023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C35FB8-9CFF-4B05-A74D-AF6B1ED8C3A9}" type="slidenum">
              <a:rPr lang="en-IN" smtClean="0"/>
              <a:t>‹#›</a:t>
            </a:fld>
            <a:endParaRPr lang="en-IN"/>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D8F81-3AEB-4916-B104-BF1F691BF576}" type="datetimeFigureOut">
              <a:rPr lang="en-IN" smtClean="0"/>
              <a:t>04-10-2023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8C35FB8-9CFF-4B05-A74D-AF6B1ED8C3A9}" type="slidenum">
              <a:rPr lang="en-IN" smtClean="0"/>
              <a:t>‹#›</a:t>
            </a:fld>
            <a:endParaRPr lang="en-IN"/>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D9D8F81-3AEB-4916-B104-BF1F691BF576}" type="datetimeFigureOut">
              <a:rPr lang="en-IN" smtClean="0"/>
              <a:t>04-10-2023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35FB8-9CFF-4B05-A74D-AF6B1ED8C3A9}" type="slidenum">
              <a:rPr lang="en-IN" smtClean="0"/>
              <a:t>‹#›</a:t>
            </a:fld>
            <a:endParaRPr lang="en-IN"/>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8D9D8F81-3AEB-4916-B104-BF1F691BF576}" type="datetimeFigureOut">
              <a:rPr lang="en-IN" smtClean="0"/>
              <a:t>04-10-2023</a:t>
            </a:fld>
            <a:endParaRPr lang="en-IN"/>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F8C35FB8-9CFF-4B05-A74D-AF6B1ED8C3A9}" type="slidenum">
              <a:rPr lang="en-IN" smtClean="0"/>
              <a:t>‹#›</a:t>
            </a:fld>
            <a:endParaRPr lang="en-IN"/>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4" name="Rectangle 3"/>
          <p:cNvSpPr/>
          <p:nvPr/>
        </p:nvSpPr>
        <p:spPr>
          <a:xfrm>
            <a:off x="773578" y="548680"/>
            <a:ext cx="7596844" cy="6863417"/>
          </a:xfrm>
          <a:prstGeom prst="rect">
            <a:avLst/>
          </a:prstGeom>
        </p:spPr>
        <p:txBody>
          <a:bodyPr wrap="square">
            <a:spAutoFit/>
          </a:bodyPr>
          <a:lstStyle/>
          <a:p>
            <a:pPr algn="ctr"/>
            <a:r>
              <a:rPr lang="en-GB" sz="3200" b="1" dirty="0">
                <a:latin typeface="Arial Narrow" pitchFamily="34" charset="0"/>
              </a:rPr>
              <a:t>CHATBOT DEPLOYMENT WITH IBM CLOUD WATSON ASSISTANT </a:t>
            </a:r>
            <a:endParaRPr lang="en-US" sz="3200" b="1" dirty="0">
              <a:latin typeface="Arial Narrow" pitchFamily="34" charset="0"/>
            </a:endParaRPr>
          </a:p>
          <a:p>
            <a:pPr algn="ctr"/>
            <a:endParaRPr lang="en-US" sz="3200" b="1" dirty="0"/>
          </a:p>
          <a:p>
            <a:pPr algn="ctr"/>
            <a:r>
              <a:rPr lang="en-IN" sz="3200" b="1" dirty="0"/>
              <a:t>RVS TECHNICAL CAMPUS-COIMBATORE</a:t>
            </a:r>
          </a:p>
          <a:p>
            <a:pPr algn="ctr"/>
            <a:r>
              <a:rPr lang="en-IN" sz="3200" b="1" dirty="0"/>
              <a:t>BE COMPUTER SCIENCE AND ENGINEERING</a:t>
            </a:r>
          </a:p>
          <a:p>
            <a:pPr algn="ctr"/>
            <a:endParaRPr lang="en-GB" sz="2000" b="1" dirty="0"/>
          </a:p>
          <a:p>
            <a:pPr algn="ctr"/>
            <a:endParaRPr lang="en-GB" sz="2000" b="1" dirty="0"/>
          </a:p>
          <a:p>
            <a:pPr algn="ctr"/>
            <a:r>
              <a:rPr lang="en-GB" sz="2000" b="1" dirty="0"/>
              <a:t>                                         </a:t>
            </a:r>
            <a:r>
              <a:rPr lang="en-IN" sz="2000" b="1" dirty="0"/>
              <a:t>PRESENTED BY</a:t>
            </a:r>
          </a:p>
          <a:p>
            <a:pPr algn="ctr"/>
            <a:r>
              <a:rPr lang="en-GB" sz="2000" b="1" dirty="0"/>
              <a:t>                                         </a:t>
            </a:r>
          </a:p>
          <a:p>
            <a:pPr algn="ctr"/>
            <a:r>
              <a:rPr lang="en-GB" sz="2000" b="1"/>
              <a:t>                                               </a:t>
            </a:r>
            <a:r>
              <a:rPr lang="en-IN" sz="2000" b="1"/>
              <a:t>MAKATHI</a:t>
            </a:r>
            <a:r>
              <a:rPr lang="en-IN" sz="2000" b="1" dirty="0"/>
              <a:t>.R</a:t>
            </a:r>
          </a:p>
          <a:p>
            <a:pPr algn="ctr"/>
            <a:endParaRPr lang="en-IN" sz="2000" b="1" dirty="0"/>
          </a:p>
          <a:p>
            <a:pPr algn="ctr"/>
            <a:endParaRPr lang="en-IN" sz="3200" b="1" dirty="0"/>
          </a:p>
          <a:p>
            <a:pPr algn="ctr"/>
            <a:endParaRPr lang="en-IN" sz="3200" b="1" dirty="0"/>
          </a:p>
          <a:p>
            <a:pPr algn="ctr"/>
            <a:endParaRPr lang="en-US" sz="3200" b="1" dirty="0"/>
          </a:p>
        </p:txBody>
      </p:sp>
    </p:spTree>
    <p:extLst>
      <p:ext uri="{BB962C8B-B14F-4D97-AF65-F5344CB8AC3E}">
        <p14:creationId xmlns:p14="http://schemas.microsoft.com/office/powerpoint/2010/main" val="194911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5"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6" name="Rectangle 5"/>
          <p:cNvSpPr/>
          <p:nvPr/>
        </p:nvSpPr>
        <p:spPr>
          <a:xfrm>
            <a:off x="1835696" y="1412776"/>
            <a:ext cx="5238328" cy="4524315"/>
          </a:xfrm>
          <a:prstGeom prst="rect">
            <a:avLst/>
          </a:prstGeom>
        </p:spPr>
        <p:txBody>
          <a:bodyPr wrap="square">
            <a:spAutoFit/>
          </a:bodyPr>
          <a:lstStyle/>
          <a:p>
            <a:r>
              <a:rPr lang="en-US" sz="3600" b="1" dirty="0">
                <a:effectLst/>
              </a:rPr>
              <a:t>Introduction</a:t>
            </a:r>
            <a:endParaRPr lang="en-US" sz="3600" b="1" dirty="0"/>
          </a:p>
          <a:p>
            <a:r>
              <a:rPr lang="en-US" sz="3600" b="1" dirty="0">
                <a:effectLst/>
              </a:rPr>
              <a:t>What is IBM Watson Assistant?</a:t>
            </a:r>
            <a:endParaRPr lang="en-US" sz="3600" b="1" dirty="0"/>
          </a:p>
          <a:p>
            <a:r>
              <a:rPr lang="en-US" sz="3600" b="1" dirty="0">
                <a:effectLst/>
              </a:rPr>
              <a:t>Benefits of </a:t>
            </a:r>
            <a:r>
              <a:rPr lang="en-US" sz="3600" b="1" dirty="0" err="1">
                <a:effectLst/>
              </a:rPr>
              <a:t>Chatbots</a:t>
            </a:r>
            <a:endParaRPr lang="en-US" sz="3600" b="1" dirty="0"/>
          </a:p>
          <a:p>
            <a:r>
              <a:rPr lang="en-US" sz="3600" b="1" dirty="0" err="1">
                <a:effectLst/>
              </a:rPr>
              <a:t>Chatbot</a:t>
            </a:r>
            <a:r>
              <a:rPr lang="en-US" sz="3600" b="1" dirty="0">
                <a:effectLst/>
              </a:rPr>
              <a:t> Deployment Process</a:t>
            </a:r>
            <a:endParaRPr lang="en-US" sz="3600" b="1" dirty="0"/>
          </a:p>
          <a:p>
            <a:r>
              <a:rPr lang="en-US" sz="3600" b="1" dirty="0">
                <a:effectLst/>
              </a:rPr>
              <a:t>Use Cases</a:t>
            </a:r>
            <a:endParaRPr lang="en-US" sz="3600" b="1" dirty="0"/>
          </a:p>
          <a:p>
            <a:r>
              <a:rPr lang="en-US" sz="3600" b="1" dirty="0">
                <a:effectLst/>
              </a:rPr>
              <a:t>Conclusion</a:t>
            </a:r>
            <a:endParaRPr lang="en-US" sz="3600" b="1" dirty="0"/>
          </a:p>
        </p:txBody>
      </p:sp>
    </p:spTree>
    <p:extLst>
      <p:ext uri="{BB962C8B-B14F-4D97-AF65-F5344CB8AC3E}">
        <p14:creationId xmlns:p14="http://schemas.microsoft.com/office/powerpoint/2010/main" val="365027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0" y="260648"/>
            <a:ext cx="4114800" cy="701040"/>
          </a:xfrm>
        </p:spPr>
        <p:txBody>
          <a:bodyPr>
            <a:normAutofit fontScale="90000"/>
          </a:bodyPr>
          <a:lstStyle/>
          <a:p>
            <a:pPr algn="ctr"/>
            <a:br>
              <a:rPr lang="en-US" b="1" dirty="0"/>
            </a:br>
            <a:endParaRPr lang="en-IN" dirty="0"/>
          </a:p>
        </p:txBody>
      </p:sp>
      <p:sp>
        <p:nvSpPr>
          <p:cNvPr id="3" name="Content Placeholder 2"/>
          <p:cNvSpPr>
            <a:spLocks noGrp="1"/>
          </p:cNvSpPr>
          <p:nvPr>
            <p:ph sz="quarter" idx="1"/>
          </p:nvPr>
        </p:nvSpPr>
        <p:spPr/>
        <p:txBody>
          <a:bodyPr>
            <a:noAutofit/>
          </a:bodyPr>
          <a:lstStyle/>
          <a:p>
            <a:r>
              <a:rPr lang="en-US" sz="2000" b="1" dirty="0">
                <a:effectLst/>
              </a:rPr>
              <a:t>Welcome to our presentation on </a:t>
            </a:r>
            <a:r>
              <a:rPr lang="en-US" sz="2000" b="1" dirty="0" err="1">
                <a:effectLst/>
              </a:rPr>
              <a:t>chatbot</a:t>
            </a:r>
            <a:r>
              <a:rPr lang="en-US" sz="2000" b="1" dirty="0">
                <a:effectLst/>
              </a:rPr>
              <a:t> deployment with IBM Watson Assistant! In today's world, businesses need to be available 24/7 to meet their customers' needs. </a:t>
            </a:r>
            <a:r>
              <a:rPr lang="en-US" sz="2000" b="1" dirty="0" err="1">
                <a:effectLst/>
              </a:rPr>
              <a:t>Chatbots</a:t>
            </a:r>
            <a:r>
              <a:rPr lang="en-US" sz="2000" b="1" dirty="0">
                <a:effectLst/>
              </a:rPr>
              <a:t> are a powerful tool that can help companies achieve this goal. They provide instant support and assistance to customers, without the need for human intervention.</a:t>
            </a:r>
            <a:endParaRPr lang="en-US" sz="2000" b="1" dirty="0"/>
          </a:p>
          <a:p>
            <a:endParaRPr lang="en-IN" sz="2000" b="1" dirty="0"/>
          </a:p>
        </p:txBody>
      </p:sp>
      <p:sp>
        <p:nvSpPr>
          <p:cNvPr id="4" name="Content Placeholder 3"/>
          <p:cNvSpPr>
            <a:spLocks noGrp="1"/>
          </p:cNvSpPr>
          <p:nvPr>
            <p:ph sz="quarter" idx="2"/>
          </p:nvPr>
        </p:nvSpPr>
        <p:spPr/>
        <p:txBody>
          <a:bodyPr>
            <a:normAutofit/>
          </a:bodyPr>
          <a:lstStyle/>
          <a:p>
            <a:endParaRPr lang="en-IN" dirty="0"/>
          </a:p>
        </p:txBody>
      </p:sp>
      <p:pic>
        <p:nvPicPr>
          <p:cNvPr id="3074" name="Picture 2" descr="C:\Users\ELCOT\Desktop\ef378f8c-20c7-4fd1-b749-6aa7c96c37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68760"/>
            <a:ext cx="4032447"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0376" y="404664"/>
            <a:ext cx="5328592" cy="461665"/>
          </a:xfrm>
          <a:prstGeom prst="rect">
            <a:avLst/>
          </a:prstGeom>
          <a:noFill/>
        </p:spPr>
        <p:txBody>
          <a:bodyPr wrap="square" rtlCol="0">
            <a:spAutoFit/>
          </a:bodyPr>
          <a:lstStyle/>
          <a:p>
            <a:pPr algn="ctr"/>
            <a:r>
              <a:rPr lang="en-IN" sz="2400" b="1" dirty="0"/>
              <a:t>INTRODUCTION</a:t>
            </a:r>
          </a:p>
        </p:txBody>
      </p:sp>
    </p:spTree>
    <p:extLst>
      <p:ext uri="{BB962C8B-B14F-4D97-AF65-F5344CB8AC3E}">
        <p14:creationId xmlns:p14="http://schemas.microsoft.com/office/powerpoint/2010/main" val="4129055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332656"/>
            <a:ext cx="4114800" cy="701040"/>
          </a:xfrm>
        </p:spPr>
        <p:txBody>
          <a:bodyPr>
            <a:noAutofit/>
          </a:bodyPr>
          <a:lstStyle/>
          <a:p>
            <a:pPr algn="ctr"/>
            <a:r>
              <a:rPr lang="en-IN" sz="2400" b="1" dirty="0"/>
              <a:t>WHAT IS IBM WATSON ASSISTANT?</a:t>
            </a:r>
          </a:p>
        </p:txBody>
      </p:sp>
      <p:sp>
        <p:nvSpPr>
          <p:cNvPr id="3" name="Content Placeholder 2"/>
          <p:cNvSpPr>
            <a:spLocks noGrp="1"/>
          </p:cNvSpPr>
          <p:nvPr>
            <p:ph sz="quarter" idx="1"/>
          </p:nvPr>
        </p:nvSpPr>
        <p:spPr/>
        <p:txBody>
          <a:bodyPr>
            <a:noAutofit/>
          </a:bodyPr>
          <a:lstStyle/>
          <a:p>
            <a:r>
              <a:rPr lang="en-US" sz="2000" b="1" dirty="0">
                <a:effectLst/>
              </a:rPr>
              <a:t>IBM Watson Assistant is a </a:t>
            </a:r>
            <a:r>
              <a:rPr lang="en-US" sz="2000" b="1" dirty="0" err="1">
                <a:effectLst/>
              </a:rPr>
              <a:t>chatbot</a:t>
            </a:r>
            <a:r>
              <a:rPr lang="en-US" sz="2000" b="1" dirty="0">
                <a:effectLst/>
              </a:rPr>
              <a:t> platform that uses natural language processing and machine learning to understand and respond to user inquiries in real-time. It provides businesses with an easy-to-use interface for creating and deploying </a:t>
            </a:r>
            <a:r>
              <a:rPr lang="en-US" sz="2000" b="1" dirty="0" err="1">
                <a:effectLst/>
              </a:rPr>
              <a:t>chatbots</a:t>
            </a:r>
            <a:r>
              <a:rPr lang="en-US" sz="2000" b="1" dirty="0">
                <a:effectLst/>
              </a:rPr>
              <a:t> across a variety of channels, including websites, messaging apps, and voice assistants.</a:t>
            </a:r>
            <a:endParaRPr lang="en-US" sz="2000" b="1" dirty="0"/>
          </a:p>
          <a:p>
            <a:endParaRPr lang="en-IN" sz="1400" b="1" dirty="0"/>
          </a:p>
        </p:txBody>
      </p:sp>
      <p:pic>
        <p:nvPicPr>
          <p:cNvPr id="4098" name="Picture 2" descr="C:\Users\ELCOT\Desktop\ae55ab11-9c80-4cec-849f-09ca250f5a51.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tretch>
            <a:fillRect/>
          </a:stretch>
        </p:blipFill>
        <p:spPr bwMode="auto">
          <a:xfrm>
            <a:off x="4632325" y="1484784"/>
            <a:ext cx="4041775" cy="422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6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332656"/>
            <a:ext cx="5328592" cy="701040"/>
          </a:xfrm>
          <a:solidFill>
            <a:schemeClr val="bg1">
              <a:lumMod val="65000"/>
              <a:lumOff val="35000"/>
            </a:schemeClr>
          </a:solidFill>
        </p:spPr>
        <p:txBody>
          <a:bodyPr>
            <a:normAutofit fontScale="90000"/>
          </a:bodyPr>
          <a:lstStyle/>
          <a:p>
            <a:pPr algn="ctr"/>
            <a:br>
              <a:rPr lang="en-US" b="1" dirty="0"/>
            </a:br>
            <a:br>
              <a:rPr lang="en-US" b="1" dirty="0"/>
            </a:br>
            <a:br>
              <a:rPr lang="en-US" b="1" dirty="0"/>
            </a:br>
            <a:r>
              <a:rPr lang="en-US" b="1" dirty="0"/>
              <a:t>BENEFITS OF CHATBOTS</a:t>
            </a:r>
            <a:endParaRPr lang="en-IN" dirty="0"/>
          </a:p>
        </p:txBody>
      </p:sp>
      <p:sp>
        <p:nvSpPr>
          <p:cNvPr id="3" name="Content Placeholder 2"/>
          <p:cNvSpPr>
            <a:spLocks noGrp="1"/>
          </p:cNvSpPr>
          <p:nvPr>
            <p:ph sz="quarter" idx="1"/>
          </p:nvPr>
        </p:nvSpPr>
        <p:spPr>
          <a:xfrm>
            <a:off x="467544" y="1659592"/>
            <a:ext cx="4041648" cy="4937760"/>
          </a:xfrm>
        </p:spPr>
        <p:txBody>
          <a:bodyPr>
            <a:noAutofit/>
          </a:bodyPr>
          <a:lstStyle/>
          <a:p>
            <a:r>
              <a:rPr lang="en-US" sz="2000" b="1" dirty="0" err="1">
                <a:effectLst/>
              </a:rPr>
              <a:t>Chatbots</a:t>
            </a:r>
            <a:r>
              <a:rPr lang="en-US" sz="2000" b="1" dirty="0">
                <a:effectLst/>
              </a:rPr>
              <a:t> are revolutionizing the way businesses interact with customers. They provide a seamless and efficient communication channel, available 24/7. With </a:t>
            </a:r>
            <a:r>
              <a:rPr lang="en-US" sz="2000" b="1" dirty="0" err="1">
                <a:effectLst/>
              </a:rPr>
              <a:t>chatbots</a:t>
            </a:r>
            <a:r>
              <a:rPr lang="en-US" sz="2000" b="1" dirty="0">
                <a:effectLst/>
              </a:rPr>
              <a:t>, businesses can improve customer service by providing quick and accurate responses to inquiries and support requests. This not only enhances the customer experience but also increases customer loyalty.</a:t>
            </a:r>
          </a:p>
        </p:txBody>
      </p:sp>
      <p:sp>
        <p:nvSpPr>
          <p:cNvPr id="4" name="Content Placeholder 3"/>
          <p:cNvSpPr>
            <a:spLocks noGrp="1"/>
          </p:cNvSpPr>
          <p:nvPr>
            <p:ph sz="quarter" idx="2"/>
          </p:nvPr>
        </p:nvSpPr>
        <p:spPr/>
        <p:txBody>
          <a:bodyPr>
            <a:normAutofit/>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840" y="1327056"/>
            <a:ext cx="403244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89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72" y="188640"/>
            <a:ext cx="7848872" cy="845056"/>
          </a:xfrm>
        </p:spPr>
        <p:txBody>
          <a:bodyPr>
            <a:normAutofit/>
          </a:bodyPr>
          <a:lstStyle/>
          <a:p>
            <a:pPr algn="ctr"/>
            <a:r>
              <a:rPr lang="en-IN" sz="2400" b="1" dirty="0"/>
              <a:t>CHATBOT DEPLOYMENT PROCESS</a:t>
            </a:r>
          </a:p>
        </p:txBody>
      </p:sp>
      <p:sp>
        <p:nvSpPr>
          <p:cNvPr id="3" name="Content Placeholder 2"/>
          <p:cNvSpPr>
            <a:spLocks noGrp="1"/>
          </p:cNvSpPr>
          <p:nvPr>
            <p:ph sz="quarter" idx="1"/>
          </p:nvPr>
        </p:nvSpPr>
        <p:spPr/>
        <p:txBody>
          <a:bodyPr>
            <a:noAutofit/>
          </a:bodyPr>
          <a:lstStyle/>
          <a:p>
            <a:r>
              <a:rPr lang="en-US" sz="2000" b="1" dirty="0" err="1">
                <a:effectLst/>
              </a:rPr>
              <a:t>Chatbot</a:t>
            </a:r>
            <a:r>
              <a:rPr lang="en-US" sz="2000" b="1" dirty="0">
                <a:effectLst/>
              </a:rPr>
              <a:t> Deployment Process</a:t>
            </a:r>
            <a:endParaRPr lang="en-US" sz="2000" b="1" dirty="0"/>
          </a:p>
          <a:p>
            <a:r>
              <a:rPr lang="en-US" sz="2000" b="1" dirty="0">
                <a:effectLst/>
              </a:rPr>
              <a:t>Deploying a </a:t>
            </a:r>
            <a:r>
              <a:rPr lang="en-US" sz="2000" b="1" dirty="0" err="1">
                <a:effectLst/>
              </a:rPr>
              <a:t>chatbot</a:t>
            </a:r>
            <a:r>
              <a:rPr lang="en-US" sz="2000" b="1" dirty="0">
                <a:effectLst/>
              </a:rPr>
              <a:t> with IBM Watson Assistant involves several steps that must be followed carefully in order to ensure success. The first step is to define the scope of the </a:t>
            </a:r>
            <a:r>
              <a:rPr lang="en-US" sz="2000" b="1" dirty="0" err="1">
                <a:effectLst/>
              </a:rPr>
              <a:t>chatbot</a:t>
            </a:r>
            <a:r>
              <a:rPr lang="en-US" sz="2000" b="1" dirty="0">
                <a:effectLst/>
              </a:rPr>
              <a:t> and determine its purpose. This involves identifying the target audience, the types of questions the </a:t>
            </a:r>
            <a:r>
              <a:rPr lang="en-US" sz="2000" b="1" dirty="0" err="1">
                <a:effectLst/>
              </a:rPr>
              <a:t>chatbot</a:t>
            </a:r>
            <a:r>
              <a:rPr lang="en-US" sz="2000" b="1" dirty="0">
                <a:effectLst/>
              </a:rPr>
              <a:t> will be expected to answer, and any specific features or capabilities that are required.</a:t>
            </a:r>
            <a:endParaRPr lang="en-US" sz="2000" b="1" dirty="0"/>
          </a:p>
        </p:txBody>
      </p:sp>
      <p:sp>
        <p:nvSpPr>
          <p:cNvPr id="4" name="Content Placeholder 3"/>
          <p:cNvSpPr>
            <a:spLocks noGrp="1"/>
          </p:cNvSpPr>
          <p:nvPr>
            <p:ph sz="quarter" idx="2"/>
          </p:nvPr>
        </p:nvSpPr>
        <p:spPr/>
        <p:txBody>
          <a:bodyPr>
            <a:normAutofit fontScale="55000" lnSpcReduction="20000"/>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196752"/>
            <a:ext cx="403244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96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404664"/>
            <a:ext cx="4114800" cy="701040"/>
          </a:xfrm>
        </p:spPr>
        <p:txBody>
          <a:bodyPr>
            <a:normAutofit/>
          </a:bodyPr>
          <a:lstStyle/>
          <a:p>
            <a:pPr algn="ctr"/>
            <a:r>
              <a:rPr lang="en-IN" sz="2800" b="1" dirty="0"/>
              <a:t>USE CASES</a:t>
            </a:r>
          </a:p>
        </p:txBody>
      </p:sp>
      <p:sp>
        <p:nvSpPr>
          <p:cNvPr id="3" name="Content Placeholder 2"/>
          <p:cNvSpPr>
            <a:spLocks noGrp="1"/>
          </p:cNvSpPr>
          <p:nvPr>
            <p:ph sz="quarter" idx="1"/>
          </p:nvPr>
        </p:nvSpPr>
        <p:spPr/>
        <p:txBody>
          <a:bodyPr>
            <a:normAutofit fontScale="70000" lnSpcReduction="20000"/>
          </a:bodyPr>
          <a:lstStyle/>
          <a:p>
            <a:r>
              <a:rPr lang="en-US" b="1" dirty="0">
                <a:effectLst/>
              </a:rPr>
              <a:t>In the healthcare industry, </a:t>
            </a:r>
            <a:r>
              <a:rPr lang="en-US" b="1" dirty="0" err="1">
                <a:effectLst/>
              </a:rPr>
              <a:t>chatbots</a:t>
            </a:r>
            <a:r>
              <a:rPr lang="en-US" b="1" dirty="0">
                <a:effectLst/>
              </a:rPr>
              <a:t> are being used to help patients schedule appointments, check their symptoms, and receive medication reminders. This not only improves patient experience but also frees up staff time for more complex tasks.</a:t>
            </a:r>
            <a:endParaRPr lang="en-US" b="1" dirty="0"/>
          </a:p>
          <a:p>
            <a:r>
              <a:rPr lang="en-US" b="1" dirty="0">
                <a:effectLst/>
              </a:rPr>
              <a:t>In the retail industry, </a:t>
            </a:r>
            <a:r>
              <a:rPr lang="en-US" b="1" dirty="0" err="1">
                <a:effectLst/>
              </a:rPr>
              <a:t>chatbots</a:t>
            </a:r>
            <a:r>
              <a:rPr lang="en-US" b="1" dirty="0">
                <a:effectLst/>
              </a:rPr>
              <a:t> are being used to assist customers with their purchases, provide personalized recommendations, and handle returns. This creates a seamless shopping experience for customers and allows retailers to provide 24/7 customer service.</a:t>
            </a:r>
            <a:endParaRPr lang="en-US" b="1" dirty="0"/>
          </a:p>
          <a:p>
            <a:endParaRPr lang="en-IN" b="1" dirty="0"/>
          </a:p>
        </p:txBody>
      </p:sp>
      <p:sp>
        <p:nvSpPr>
          <p:cNvPr id="4" name="Content Placeholder 3"/>
          <p:cNvSpPr>
            <a:spLocks noGrp="1"/>
          </p:cNvSpPr>
          <p:nvPr>
            <p:ph sz="quarter" idx="2"/>
          </p:nvPr>
        </p:nvSpPr>
        <p:spPr/>
        <p:txBody>
          <a:bodyPr>
            <a:normAutofit fontScale="70000" lnSpcReduction="20000"/>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45761"/>
            <a:ext cx="4176464" cy="513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973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744" y="548680"/>
            <a:ext cx="4114800" cy="504056"/>
          </a:xfrm>
          <a:solidFill>
            <a:schemeClr val="bg1"/>
          </a:solidFill>
        </p:spPr>
        <p:txBody>
          <a:bodyPr>
            <a:normAutofit fontScale="90000"/>
          </a:bodyPr>
          <a:lstStyle/>
          <a:p>
            <a:pPr algn="ctr"/>
            <a:r>
              <a:rPr lang="en-IN" sz="2800" b="1" dirty="0"/>
              <a:t>CONCLUSION</a:t>
            </a:r>
          </a:p>
        </p:txBody>
      </p:sp>
      <p:sp>
        <p:nvSpPr>
          <p:cNvPr id="3" name="Content Placeholder 2"/>
          <p:cNvSpPr>
            <a:spLocks noGrp="1"/>
          </p:cNvSpPr>
          <p:nvPr>
            <p:ph sz="quarter" idx="1"/>
          </p:nvPr>
        </p:nvSpPr>
        <p:spPr/>
        <p:txBody>
          <a:bodyPr>
            <a:normAutofit/>
          </a:bodyPr>
          <a:lstStyle/>
          <a:p>
            <a:r>
              <a:rPr lang="en-US" sz="2000" b="1" dirty="0">
                <a:effectLst/>
              </a:rPr>
              <a:t>In conclusion, </a:t>
            </a:r>
            <a:r>
              <a:rPr lang="en-US" sz="2000" b="1" dirty="0" err="1">
                <a:effectLst/>
              </a:rPr>
              <a:t>chatbots</a:t>
            </a:r>
            <a:r>
              <a:rPr lang="en-US" sz="2000" b="1" dirty="0">
                <a:effectLst/>
              </a:rPr>
              <a:t> are an innovative solution for businesses to improve customer service, increase efficiency, and reduce costs. IBM Watson Assistant provides a powerful platform for deploying </a:t>
            </a:r>
            <a:r>
              <a:rPr lang="en-US" sz="2000" b="1" dirty="0" err="1">
                <a:effectLst/>
              </a:rPr>
              <a:t>chatbots</a:t>
            </a:r>
            <a:r>
              <a:rPr lang="en-US" sz="2000" b="1" dirty="0">
                <a:effectLst/>
              </a:rPr>
              <a:t> with ease and success. By utilizing the benefits of </a:t>
            </a:r>
            <a:r>
              <a:rPr lang="en-US" sz="2000" b="1" dirty="0" err="1">
                <a:effectLst/>
              </a:rPr>
              <a:t>chatbots</a:t>
            </a:r>
            <a:r>
              <a:rPr lang="en-US" sz="2000" b="1" dirty="0">
                <a:effectLst/>
              </a:rPr>
              <a:t>, businesses can streamline their operations and provide better experiences for their customers.</a:t>
            </a:r>
            <a:endParaRPr lang="en-US" sz="2000" b="1" dirty="0"/>
          </a:p>
          <a:p>
            <a:endParaRPr lang="en-IN" sz="2000" dirty="0"/>
          </a:p>
        </p:txBody>
      </p:sp>
      <p:sp>
        <p:nvSpPr>
          <p:cNvPr id="4" name="Content Placeholder 3"/>
          <p:cNvSpPr>
            <a:spLocks noGrp="1"/>
          </p:cNvSpPr>
          <p:nvPr>
            <p:ph sz="quarter" idx="2"/>
          </p:nvPr>
        </p:nvSpPr>
        <p:spPr/>
        <p:txBody>
          <a:bodyPr>
            <a:normAutofit/>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68760"/>
            <a:ext cx="406598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7148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87</TotalTime>
  <Words>431</Words>
  <Application>Microsoft Office PowerPoint</Application>
  <PresentationFormat>On-screen Show (4:3)</PresentationFormat>
  <Paragraphs>32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Origin</vt:lpstr>
      <vt:lpstr>PowerPoint Presentation</vt:lpstr>
      <vt:lpstr>PowerPoint Presentation</vt:lpstr>
      <vt:lpstr> </vt:lpstr>
      <vt:lpstr>WHAT IS IBM WATSON ASSISTANT?</vt:lpstr>
      <vt:lpstr>   BENEFITS OF CHATBOTS</vt:lpstr>
      <vt:lpstr>CHATBOT DEPLOYMENT PROCESS</vt:lpstr>
      <vt:lpstr>USE CASES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ELCOT</dc:creator>
  <cp:lastModifiedBy>917550374527</cp:lastModifiedBy>
  <cp:revision>21</cp:revision>
  <dcterms:created xsi:type="dcterms:W3CDTF">2023-10-04T08:46:31Z</dcterms:created>
  <dcterms:modified xsi:type="dcterms:W3CDTF">2023-10-04T16:21:39Z</dcterms:modified>
</cp:coreProperties>
</file>